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3" r:id="rId3"/>
    <p:sldId id="279" r:id="rId4"/>
    <p:sldId id="276" r:id="rId5"/>
    <p:sldId id="275" r:id="rId6"/>
    <p:sldId id="272" r:id="rId7"/>
    <p:sldId id="274" r:id="rId8"/>
    <p:sldId id="280" r:id="rId9"/>
    <p:sldId id="277" r:id="rId10"/>
    <p:sldId id="268" r:id="rId11"/>
    <p:sldId id="295" r:id="rId12"/>
    <p:sldId id="283" r:id="rId13"/>
    <p:sldId id="281" r:id="rId14"/>
    <p:sldId id="287" r:id="rId15"/>
    <p:sldId id="284" r:id="rId16"/>
    <p:sldId id="289" r:id="rId17"/>
    <p:sldId id="288" r:id="rId18"/>
    <p:sldId id="290" r:id="rId19"/>
    <p:sldId id="282" r:id="rId20"/>
    <p:sldId id="291" r:id="rId21"/>
    <p:sldId id="271" r:id="rId22"/>
    <p:sldId id="285" r:id="rId23"/>
    <p:sldId id="286" r:id="rId24"/>
    <p:sldId id="294" r:id="rId25"/>
    <p:sldId id="296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E52F"/>
    <a:srgbClr val="ADE72D"/>
    <a:srgbClr val="E1F3FF"/>
    <a:srgbClr val="BDE4FF"/>
    <a:srgbClr val="BDEE6E"/>
    <a:srgbClr val="A5E8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3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EE3DB-1149-49F3-9729-3DCE7419510D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F17F61C-0B92-4680-8E5A-CBC0AA9B225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A88A96-1914-4AF6-86E6-70D26703B9FB}" type="parTrans" cxnId="{9CA80425-2CA9-4B5F-B227-1D08C2EA4685}">
      <dgm:prSet/>
      <dgm:spPr/>
      <dgm:t>
        <a:bodyPr/>
        <a:lstStyle/>
        <a:p>
          <a:endParaRPr lang="ru-RU"/>
        </a:p>
      </dgm:t>
    </dgm:pt>
    <dgm:pt modelId="{6F1821D9-97F7-45CB-96A8-ECEFDD81592F}" type="sibTrans" cxnId="{9CA80425-2CA9-4B5F-B227-1D08C2EA4685}">
      <dgm:prSet/>
      <dgm:spPr/>
      <dgm:t>
        <a:bodyPr/>
        <a:lstStyle/>
        <a:p>
          <a:endParaRPr lang="ru-RU" dirty="0"/>
        </a:p>
      </dgm:t>
    </dgm:pt>
    <dgm:pt modelId="{E145DE0F-E481-4F59-8564-0D4B0B34FDA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Креативность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408691-7456-42FD-B648-A35F3343091E}" type="parTrans" cxnId="{EF8D4AF7-20C6-46EC-8556-90BDBDD24A5D}">
      <dgm:prSet/>
      <dgm:spPr/>
      <dgm:t>
        <a:bodyPr/>
        <a:lstStyle/>
        <a:p>
          <a:endParaRPr lang="ru-RU"/>
        </a:p>
      </dgm:t>
    </dgm:pt>
    <dgm:pt modelId="{25353728-D1B4-4873-B1BE-921A367718E8}" type="sibTrans" cxnId="{EF8D4AF7-20C6-46EC-8556-90BDBDD24A5D}">
      <dgm:prSet/>
      <dgm:spPr/>
      <dgm:t>
        <a:bodyPr/>
        <a:lstStyle/>
        <a:p>
          <a:endParaRPr lang="ru-RU" dirty="0"/>
        </a:p>
      </dgm:t>
    </dgm:pt>
    <dgm:pt modelId="{81BA4558-A8E1-4E18-B520-DDA26BFAC2A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Гуманность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1D6D82-C36B-4073-B27E-F504019C9B0C}" type="parTrans" cxnId="{253C48B5-D7A1-4DE7-8FCD-3544E6A7A7A8}">
      <dgm:prSet/>
      <dgm:spPr/>
      <dgm:t>
        <a:bodyPr/>
        <a:lstStyle/>
        <a:p>
          <a:endParaRPr lang="ru-RU"/>
        </a:p>
      </dgm:t>
    </dgm:pt>
    <dgm:pt modelId="{747CADBC-7549-4E42-9451-F8E2AF2BC847}" type="sibTrans" cxnId="{253C48B5-D7A1-4DE7-8FCD-3544E6A7A7A8}">
      <dgm:prSet/>
      <dgm:spPr/>
      <dgm:t>
        <a:bodyPr/>
        <a:lstStyle/>
        <a:p>
          <a:endParaRPr lang="ru-RU" dirty="0"/>
        </a:p>
      </dgm:t>
    </dgm:pt>
    <dgm:pt modelId="{19768629-5B1A-40A6-B1F0-B20BE75116B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Непрерывность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76DB9A-6C07-4F3F-9258-A777A4D1E41C}" type="parTrans" cxnId="{163A0ADA-548E-4CAA-902C-C322BE6A6A09}">
      <dgm:prSet/>
      <dgm:spPr/>
      <dgm:t>
        <a:bodyPr/>
        <a:lstStyle/>
        <a:p>
          <a:endParaRPr lang="ru-RU"/>
        </a:p>
      </dgm:t>
    </dgm:pt>
    <dgm:pt modelId="{1EF9D6FF-E1D8-4086-88C4-BD574B6C48FA}" type="sibTrans" cxnId="{163A0ADA-548E-4CAA-902C-C322BE6A6A09}">
      <dgm:prSet/>
      <dgm:spPr/>
      <dgm:t>
        <a:bodyPr/>
        <a:lstStyle/>
        <a:p>
          <a:endParaRPr lang="ru-RU" dirty="0"/>
        </a:p>
      </dgm:t>
    </dgm:pt>
    <dgm:pt modelId="{074D4885-6BBD-44F8-9A3D-648ACBF26210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Вариативность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4C555E-9637-44AA-8311-8194ED6CF375}" type="parTrans" cxnId="{1D965E19-F525-49C5-AA9F-20E05385AFA1}">
      <dgm:prSet/>
      <dgm:spPr/>
      <dgm:t>
        <a:bodyPr/>
        <a:lstStyle/>
        <a:p>
          <a:endParaRPr lang="ru-RU"/>
        </a:p>
      </dgm:t>
    </dgm:pt>
    <dgm:pt modelId="{9CD0CA2F-FE3E-4014-AE72-B19EC3EC0E71}" type="sibTrans" cxnId="{1D965E19-F525-49C5-AA9F-20E05385AFA1}">
      <dgm:prSet/>
      <dgm:spPr/>
      <dgm:t>
        <a:bodyPr/>
        <a:lstStyle/>
        <a:p>
          <a:endParaRPr lang="ru-RU" dirty="0"/>
        </a:p>
      </dgm:t>
    </dgm:pt>
    <dgm:pt modelId="{79F41D28-4CC6-49FF-9E20-6280B704F537}" type="pres">
      <dgm:prSet presAssocID="{6D9EE3DB-1149-49F3-9729-3DCE741951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639F3-2739-4E02-88C1-8027FF7FB7BB}" type="pres">
      <dgm:prSet presAssocID="{6F17F61C-0B92-4680-8E5A-CBC0AA9B225D}" presName="node" presStyleLbl="node1" presStyleIdx="0" presStyleCnt="5" custScaleX="222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01F88-201B-4D12-9AEA-9992B9920001}" type="pres">
      <dgm:prSet presAssocID="{6F17F61C-0B92-4680-8E5A-CBC0AA9B225D}" presName="spNode" presStyleCnt="0"/>
      <dgm:spPr/>
    </dgm:pt>
    <dgm:pt modelId="{D57F2E30-4469-4AFB-AF7A-0EA4B0D17A51}" type="pres">
      <dgm:prSet presAssocID="{6F1821D9-97F7-45CB-96A8-ECEFDD81592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03C68FE-20F2-4BDE-9988-82F11EE30301}" type="pres">
      <dgm:prSet presAssocID="{E145DE0F-E481-4F59-8564-0D4B0B34FDA9}" presName="node" presStyleLbl="node1" presStyleIdx="1" presStyleCnt="5" custScaleX="186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54A77-A376-49ED-BF2C-7A62DA343D5C}" type="pres">
      <dgm:prSet presAssocID="{E145DE0F-E481-4F59-8564-0D4B0B34FDA9}" presName="spNode" presStyleCnt="0"/>
      <dgm:spPr/>
    </dgm:pt>
    <dgm:pt modelId="{7E57F801-3DD0-4BD4-80B8-113C286804BF}" type="pres">
      <dgm:prSet presAssocID="{25353728-D1B4-4873-B1BE-921A367718E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915E1A2-688B-42D0-A9AD-A8DCC09EA0A7}" type="pres">
      <dgm:prSet presAssocID="{81BA4558-A8E1-4E18-B520-DDA26BFAC2AD}" presName="node" presStyleLbl="node1" presStyleIdx="2" presStyleCnt="5" custScaleX="181313" custRadScaleRad="122090" custRadScaleInc="-68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DCD5B-9BAC-4CED-BE61-73C165DBCDD6}" type="pres">
      <dgm:prSet presAssocID="{81BA4558-A8E1-4E18-B520-DDA26BFAC2AD}" presName="spNode" presStyleCnt="0"/>
      <dgm:spPr/>
    </dgm:pt>
    <dgm:pt modelId="{A47D172F-EAFE-48A8-BA0C-B91CCB077676}" type="pres">
      <dgm:prSet presAssocID="{747CADBC-7549-4E42-9451-F8E2AF2BC84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010FEEA-AE28-4F04-A31E-BE321424095B}" type="pres">
      <dgm:prSet presAssocID="{19768629-5B1A-40A6-B1F0-B20BE75116B0}" presName="node" presStyleLbl="node1" presStyleIdx="3" presStyleCnt="5" custScaleX="198237" custRadScaleRad="121008" custRadScaleInc="56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34CE1-0046-452B-BAF5-C916FF307FB7}" type="pres">
      <dgm:prSet presAssocID="{19768629-5B1A-40A6-B1F0-B20BE75116B0}" presName="spNode" presStyleCnt="0"/>
      <dgm:spPr/>
    </dgm:pt>
    <dgm:pt modelId="{8B148491-2315-4CA8-81A9-29AF5243D7C7}" type="pres">
      <dgm:prSet presAssocID="{1EF9D6FF-E1D8-4086-88C4-BD574B6C48F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130516E-7F62-4956-9988-42602F566432}" type="pres">
      <dgm:prSet presAssocID="{074D4885-6BBD-44F8-9A3D-648ACBF26210}" presName="node" presStyleLbl="node1" presStyleIdx="4" presStyleCnt="5" custScaleX="212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03AF5-DED2-4122-9014-C35D955878E8}" type="pres">
      <dgm:prSet presAssocID="{074D4885-6BBD-44F8-9A3D-648ACBF26210}" presName="spNode" presStyleCnt="0"/>
      <dgm:spPr/>
    </dgm:pt>
    <dgm:pt modelId="{FB32FA80-9DA1-4F43-82EB-92A463F2B361}" type="pres">
      <dgm:prSet presAssocID="{9CD0CA2F-FE3E-4014-AE72-B19EC3EC0E7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13F698D-C014-416E-BB86-346BD3D8F5E3}" type="presOf" srcId="{6F17F61C-0B92-4680-8E5A-CBC0AA9B225D}" destId="{D23639F3-2739-4E02-88C1-8027FF7FB7BB}" srcOrd="0" destOrd="0" presId="urn:microsoft.com/office/officeart/2005/8/layout/cycle5"/>
    <dgm:cxn modelId="{629587E2-5C70-40B7-ABE2-2B5F527CC25E}" type="presOf" srcId="{6D9EE3DB-1149-49F3-9729-3DCE7419510D}" destId="{79F41D28-4CC6-49FF-9E20-6280B704F537}" srcOrd="0" destOrd="0" presId="urn:microsoft.com/office/officeart/2005/8/layout/cycle5"/>
    <dgm:cxn modelId="{56C53EF3-3966-4CE7-8B83-512430FC8507}" type="presOf" srcId="{E145DE0F-E481-4F59-8564-0D4B0B34FDA9}" destId="{603C68FE-20F2-4BDE-9988-82F11EE30301}" srcOrd="0" destOrd="0" presId="urn:microsoft.com/office/officeart/2005/8/layout/cycle5"/>
    <dgm:cxn modelId="{29D5B6D6-6102-4545-B402-2D70D644BB97}" type="presOf" srcId="{25353728-D1B4-4873-B1BE-921A367718E8}" destId="{7E57F801-3DD0-4BD4-80B8-113C286804BF}" srcOrd="0" destOrd="0" presId="urn:microsoft.com/office/officeart/2005/8/layout/cycle5"/>
    <dgm:cxn modelId="{EF8D4AF7-20C6-46EC-8556-90BDBDD24A5D}" srcId="{6D9EE3DB-1149-49F3-9729-3DCE7419510D}" destId="{E145DE0F-E481-4F59-8564-0D4B0B34FDA9}" srcOrd="1" destOrd="0" parTransId="{DF408691-7456-42FD-B648-A35F3343091E}" sibTransId="{25353728-D1B4-4873-B1BE-921A367718E8}"/>
    <dgm:cxn modelId="{9A7123CF-193F-46C7-A77D-5E717D9337DF}" type="presOf" srcId="{1EF9D6FF-E1D8-4086-88C4-BD574B6C48FA}" destId="{8B148491-2315-4CA8-81A9-29AF5243D7C7}" srcOrd="0" destOrd="0" presId="urn:microsoft.com/office/officeart/2005/8/layout/cycle5"/>
    <dgm:cxn modelId="{9CA80425-2CA9-4B5F-B227-1D08C2EA4685}" srcId="{6D9EE3DB-1149-49F3-9729-3DCE7419510D}" destId="{6F17F61C-0B92-4680-8E5A-CBC0AA9B225D}" srcOrd="0" destOrd="0" parTransId="{05A88A96-1914-4AF6-86E6-70D26703B9FB}" sibTransId="{6F1821D9-97F7-45CB-96A8-ECEFDD81592F}"/>
    <dgm:cxn modelId="{7140BB1E-D2CC-4A54-993D-F9D1D7B294FF}" type="presOf" srcId="{9CD0CA2F-FE3E-4014-AE72-B19EC3EC0E71}" destId="{FB32FA80-9DA1-4F43-82EB-92A463F2B361}" srcOrd="0" destOrd="0" presId="urn:microsoft.com/office/officeart/2005/8/layout/cycle5"/>
    <dgm:cxn modelId="{E05BA3DF-CA1E-41EA-ADDC-D4E31D6C14AA}" type="presOf" srcId="{6F1821D9-97F7-45CB-96A8-ECEFDD81592F}" destId="{D57F2E30-4469-4AFB-AF7A-0EA4B0D17A51}" srcOrd="0" destOrd="0" presId="urn:microsoft.com/office/officeart/2005/8/layout/cycle5"/>
    <dgm:cxn modelId="{1D965E19-F525-49C5-AA9F-20E05385AFA1}" srcId="{6D9EE3DB-1149-49F3-9729-3DCE7419510D}" destId="{074D4885-6BBD-44F8-9A3D-648ACBF26210}" srcOrd="4" destOrd="0" parTransId="{844C555E-9637-44AA-8311-8194ED6CF375}" sibTransId="{9CD0CA2F-FE3E-4014-AE72-B19EC3EC0E71}"/>
    <dgm:cxn modelId="{253C48B5-D7A1-4DE7-8FCD-3544E6A7A7A8}" srcId="{6D9EE3DB-1149-49F3-9729-3DCE7419510D}" destId="{81BA4558-A8E1-4E18-B520-DDA26BFAC2AD}" srcOrd="2" destOrd="0" parTransId="{E21D6D82-C36B-4073-B27E-F504019C9B0C}" sibTransId="{747CADBC-7549-4E42-9451-F8E2AF2BC847}"/>
    <dgm:cxn modelId="{4DCB6DA5-B757-4FE7-A30B-01803298E1CE}" type="presOf" srcId="{074D4885-6BBD-44F8-9A3D-648ACBF26210}" destId="{3130516E-7F62-4956-9988-42602F566432}" srcOrd="0" destOrd="0" presId="urn:microsoft.com/office/officeart/2005/8/layout/cycle5"/>
    <dgm:cxn modelId="{163A0ADA-548E-4CAA-902C-C322BE6A6A09}" srcId="{6D9EE3DB-1149-49F3-9729-3DCE7419510D}" destId="{19768629-5B1A-40A6-B1F0-B20BE75116B0}" srcOrd="3" destOrd="0" parTransId="{2476DB9A-6C07-4F3F-9258-A777A4D1E41C}" sibTransId="{1EF9D6FF-E1D8-4086-88C4-BD574B6C48FA}"/>
    <dgm:cxn modelId="{DECDB153-D185-4F64-9934-E2CC34E3FE2C}" type="presOf" srcId="{19768629-5B1A-40A6-B1F0-B20BE75116B0}" destId="{E010FEEA-AE28-4F04-A31E-BE321424095B}" srcOrd="0" destOrd="0" presId="urn:microsoft.com/office/officeart/2005/8/layout/cycle5"/>
    <dgm:cxn modelId="{1E37ACA7-DBE7-48CA-9F3F-2AA7727C3D2E}" type="presOf" srcId="{747CADBC-7549-4E42-9451-F8E2AF2BC847}" destId="{A47D172F-EAFE-48A8-BA0C-B91CCB077676}" srcOrd="0" destOrd="0" presId="urn:microsoft.com/office/officeart/2005/8/layout/cycle5"/>
    <dgm:cxn modelId="{E703DC21-3209-43B9-9F01-48B7E17E6DC0}" type="presOf" srcId="{81BA4558-A8E1-4E18-B520-DDA26BFAC2AD}" destId="{E915E1A2-688B-42D0-A9AD-A8DCC09EA0A7}" srcOrd="0" destOrd="0" presId="urn:microsoft.com/office/officeart/2005/8/layout/cycle5"/>
    <dgm:cxn modelId="{23CD526A-CC48-4887-B7A0-ED247D7E4E06}" type="presParOf" srcId="{79F41D28-4CC6-49FF-9E20-6280B704F537}" destId="{D23639F3-2739-4E02-88C1-8027FF7FB7BB}" srcOrd="0" destOrd="0" presId="urn:microsoft.com/office/officeart/2005/8/layout/cycle5"/>
    <dgm:cxn modelId="{53AD3448-9672-4406-9CCE-EFE99C0AFF54}" type="presParOf" srcId="{79F41D28-4CC6-49FF-9E20-6280B704F537}" destId="{97401F88-201B-4D12-9AEA-9992B9920001}" srcOrd="1" destOrd="0" presId="urn:microsoft.com/office/officeart/2005/8/layout/cycle5"/>
    <dgm:cxn modelId="{6DCB2CA5-6BAD-4A74-965F-4A45039129C6}" type="presParOf" srcId="{79F41D28-4CC6-49FF-9E20-6280B704F537}" destId="{D57F2E30-4469-4AFB-AF7A-0EA4B0D17A51}" srcOrd="2" destOrd="0" presId="urn:microsoft.com/office/officeart/2005/8/layout/cycle5"/>
    <dgm:cxn modelId="{26553D49-6BB7-4E06-B450-236B2861BF58}" type="presParOf" srcId="{79F41D28-4CC6-49FF-9E20-6280B704F537}" destId="{603C68FE-20F2-4BDE-9988-82F11EE30301}" srcOrd="3" destOrd="0" presId="urn:microsoft.com/office/officeart/2005/8/layout/cycle5"/>
    <dgm:cxn modelId="{DDAA1712-857D-4EBA-83ED-4F50A140CBEF}" type="presParOf" srcId="{79F41D28-4CC6-49FF-9E20-6280B704F537}" destId="{96F54A77-A376-49ED-BF2C-7A62DA343D5C}" srcOrd="4" destOrd="0" presId="urn:microsoft.com/office/officeart/2005/8/layout/cycle5"/>
    <dgm:cxn modelId="{D2B592A7-245B-41D3-A088-39B0DCEE6CBB}" type="presParOf" srcId="{79F41D28-4CC6-49FF-9E20-6280B704F537}" destId="{7E57F801-3DD0-4BD4-80B8-113C286804BF}" srcOrd="5" destOrd="0" presId="urn:microsoft.com/office/officeart/2005/8/layout/cycle5"/>
    <dgm:cxn modelId="{D09D83C2-B99B-421A-8CC2-45BF7F91A2A9}" type="presParOf" srcId="{79F41D28-4CC6-49FF-9E20-6280B704F537}" destId="{E915E1A2-688B-42D0-A9AD-A8DCC09EA0A7}" srcOrd="6" destOrd="0" presId="urn:microsoft.com/office/officeart/2005/8/layout/cycle5"/>
    <dgm:cxn modelId="{2BDB7633-4280-433A-A93F-31A4269B1A93}" type="presParOf" srcId="{79F41D28-4CC6-49FF-9E20-6280B704F537}" destId="{63EDCD5B-9BAC-4CED-BE61-73C165DBCDD6}" srcOrd="7" destOrd="0" presId="urn:microsoft.com/office/officeart/2005/8/layout/cycle5"/>
    <dgm:cxn modelId="{29648B8D-09B3-4882-9012-846F8C45BD1E}" type="presParOf" srcId="{79F41D28-4CC6-49FF-9E20-6280B704F537}" destId="{A47D172F-EAFE-48A8-BA0C-B91CCB077676}" srcOrd="8" destOrd="0" presId="urn:microsoft.com/office/officeart/2005/8/layout/cycle5"/>
    <dgm:cxn modelId="{33165542-FB5B-475A-96DE-2625B23A4C52}" type="presParOf" srcId="{79F41D28-4CC6-49FF-9E20-6280B704F537}" destId="{E010FEEA-AE28-4F04-A31E-BE321424095B}" srcOrd="9" destOrd="0" presId="urn:microsoft.com/office/officeart/2005/8/layout/cycle5"/>
    <dgm:cxn modelId="{33F88087-96C4-4277-B92E-9241288DF980}" type="presParOf" srcId="{79F41D28-4CC6-49FF-9E20-6280B704F537}" destId="{3DF34CE1-0046-452B-BAF5-C916FF307FB7}" srcOrd="10" destOrd="0" presId="urn:microsoft.com/office/officeart/2005/8/layout/cycle5"/>
    <dgm:cxn modelId="{3479A10C-CBE2-4564-A191-D91C88A3561A}" type="presParOf" srcId="{79F41D28-4CC6-49FF-9E20-6280B704F537}" destId="{8B148491-2315-4CA8-81A9-29AF5243D7C7}" srcOrd="11" destOrd="0" presId="urn:microsoft.com/office/officeart/2005/8/layout/cycle5"/>
    <dgm:cxn modelId="{B364CE61-DF16-4A69-95CD-85BDC80A1582}" type="presParOf" srcId="{79F41D28-4CC6-49FF-9E20-6280B704F537}" destId="{3130516E-7F62-4956-9988-42602F566432}" srcOrd="12" destOrd="0" presId="urn:microsoft.com/office/officeart/2005/8/layout/cycle5"/>
    <dgm:cxn modelId="{5CE3FB68-9E2B-49CD-85FF-7A7D8F95EE21}" type="presParOf" srcId="{79F41D28-4CC6-49FF-9E20-6280B704F537}" destId="{19E03AF5-DED2-4122-9014-C35D955878E8}" srcOrd="13" destOrd="0" presId="urn:microsoft.com/office/officeart/2005/8/layout/cycle5"/>
    <dgm:cxn modelId="{E77415B7-C595-4366-853F-3D16B0F24C7F}" type="presParOf" srcId="{79F41D28-4CC6-49FF-9E20-6280B704F537}" destId="{FB32FA80-9DA1-4F43-82EB-92A463F2B361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9E24B-24F9-4D6A-B24A-8DD7D051FCB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8F9BA5-6DA3-421D-8E8A-9AFF34C0789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Поисково-собирательное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3B659E-1B3B-445D-8635-CD4B41419DC0}" type="parTrans" cxnId="{872BBA6D-9A1B-4EBD-8D65-D1CC0B73DD89}">
      <dgm:prSet/>
      <dgm:spPr/>
      <dgm:t>
        <a:bodyPr/>
        <a:lstStyle/>
        <a:p>
          <a:endParaRPr lang="ru-RU"/>
        </a:p>
      </dgm:t>
    </dgm:pt>
    <dgm:pt modelId="{43A85444-764F-4F8E-8BE8-FF18C4168B1C}" type="sibTrans" cxnId="{872BBA6D-9A1B-4EBD-8D65-D1CC0B73DD89}">
      <dgm:prSet/>
      <dgm:spPr/>
      <dgm:t>
        <a:bodyPr/>
        <a:lstStyle/>
        <a:p>
          <a:endParaRPr lang="ru-RU"/>
        </a:p>
      </dgm:t>
    </dgm:pt>
    <dgm:pt modelId="{6C1E6A57-070E-4FA6-A172-ECCF48ED71D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Экспозиционное (оформительское)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FFA4D2-40AB-41A5-AE46-5BD016DDDBBE}" type="parTrans" cxnId="{2848225A-0DE9-4833-8ED7-B1C55B39C593}">
      <dgm:prSet/>
      <dgm:spPr/>
      <dgm:t>
        <a:bodyPr/>
        <a:lstStyle/>
        <a:p>
          <a:endParaRPr lang="ru-RU"/>
        </a:p>
      </dgm:t>
    </dgm:pt>
    <dgm:pt modelId="{52ECB40B-DA69-46BF-BC4A-71F3FAC0AD49}" type="sibTrans" cxnId="{2848225A-0DE9-4833-8ED7-B1C55B39C593}">
      <dgm:prSet/>
      <dgm:spPr/>
      <dgm:t>
        <a:bodyPr/>
        <a:lstStyle/>
        <a:p>
          <a:endParaRPr lang="ru-RU"/>
        </a:p>
      </dgm:t>
    </dgm:pt>
    <dgm:pt modelId="{BF61F784-5C3F-4BCF-903B-682EAB06DA7F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Экскурсионное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5C6E8-CC7E-44D8-BD12-B56CD9433252}" type="parTrans" cxnId="{613FA62C-D05B-4B7B-B0FA-0ED8D02B05DD}">
      <dgm:prSet/>
      <dgm:spPr/>
      <dgm:t>
        <a:bodyPr/>
        <a:lstStyle/>
        <a:p>
          <a:endParaRPr lang="ru-RU"/>
        </a:p>
      </dgm:t>
    </dgm:pt>
    <dgm:pt modelId="{E82C1BB6-920B-4604-8B25-76DF9A895D52}" type="sibTrans" cxnId="{613FA62C-D05B-4B7B-B0FA-0ED8D02B05DD}">
      <dgm:prSet/>
      <dgm:spPr/>
      <dgm:t>
        <a:bodyPr/>
        <a:lstStyle/>
        <a:p>
          <a:endParaRPr lang="ru-RU"/>
        </a:p>
      </dgm:t>
    </dgm:pt>
    <dgm:pt modelId="{92662D20-10AC-40E0-A24A-F78BD602E5E2}" type="pres">
      <dgm:prSet presAssocID="{52B9E24B-24F9-4D6A-B24A-8DD7D051FC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A61A58-98D2-4E52-81CC-A148624F480E}" type="pres">
      <dgm:prSet presAssocID="{468F9BA5-6DA3-421D-8E8A-9AFF34C0789A}" presName="parentLin" presStyleCnt="0"/>
      <dgm:spPr/>
    </dgm:pt>
    <dgm:pt modelId="{20D28848-C178-4297-9F33-AF449D547D23}" type="pres">
      <dgm:prSet presAssocID="{468F9BA5-6DA3-421D-8E8A-9AFF34C078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7FEA8AE-5BF0-4FF0-B006-647ACEFB410B}" type="pres">
      <dgm:prSet presAssocID="{468F9BA5-6DA3-421D-8E8A-9AFF34C078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CA188-7B93-4F7E-AAFA-A335CF80319A}" type="pres">
      <dgm:prSet presAssocID="{468F9BA5-6DA3-421D-8E8A-9AFF34C0789A}" presName="negativeSpace" presStyleCnt="0"/>
      <dgm:spPr/>
    </dgm:pt>
    <dgm:pt modelId="{F13B0B2A-EB7F-4823-8247-870F9DDABD46}" type="pres">
      <dgm:prSet presAssocID="{468F9BA5-6DA3-421D-8E8A-9AFF34C0789A}" presName="childText" presStyleLbl="conFgAcc1" presStyleIdx="0" presStyleCnt="3">
        <dgm:presLayoutVars>
          <dgm:bulletEnabled val="1"/>
        </dgm:presLayoutVars>
      </dgm:prSet>
      <dgm:spPr/>
    </dgm:pt>
    <dgm:pt modelId="{1474BFE0-CA28-4F96-955F-529CE1A06C75}" type="pres">
      <dgm:prSet presAssocID="{43A85444-764F-4F8E-8BE8-FF18C4168B1C}" presName="spaceBetweenRectangles" presStyleCnt="0"/>
      <dgm:spPr/>
    </dgm:pt>
    <dgm:pt modelId="{5F58EDB4-0B3C-48C7-99E6-98DFABBFA7C9}" type="pres">
      <dgm:prSet presAssocID="{6C1E6A57-070E-4FA6-A172-ECCF48ED71D8}" presName="parentLin" presStyleCnt="0"/>
      <dgm:spPr/>
    </dgm:pt>
    <dgm:pt modelId="{A1284E04-435F-4B43-9ABB-AD317971885E}" type="pres">
      <dgm:prSet presAssocID="{6C1E6A57-070E-4FA6-A172-ECCF48ED71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F6AD859-3592-4F39-8B17-9E0D805C3E10}" type="pres">
      <dgm:prSet presAssocID="{6C1E6A57-070E-4FA6-A172-ECCF48ED71D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216AC-7A47-438F-8AC8-C10144A1E969}" type="pres">
      <dgm:prSet presAssocID="{6C1E6A57-070E-4FA6-A172-ECCF48ED71D8}" presName="negativeSpace" presStyleCnt="0"/>
      <dgm:spPr/>
    </dgm:pt>
    <dgm:pt modelId="{A4790002-0658-4AF9-BBEF-99BFF5F9F2C9}" type="pres">
      <dgm:prSet presAssocID="{6C1E6A57-070E-4FA6-A172-ECCF48ED71D8}" presName="childText" presStyleLbl="conFgAcc1" presStyleIdx="1" presStyleCnt="3">
        <dgm:presLayoutVars>
          <dgm:bulletEnabled val="1"/>
        </dgm:presLayoutVars>
      </dgm:prSet>
      <dgm:spPr/>
    </dgm:pt>
    <dgm:pt modelId="{4F4AB953-FB91-44BA-8B00-FC60694AAF9E}" type="pres">
      <dgm:prSet presAssocID="{52ECB40B-DA69-46BF-BC4A-71F3FAC0AD49}" presName="spaceBetweenRectangles" presStyleCnt="0"/>
      <dgm:spPr/>
    </dgm:pt>
    <dgm:pt modelId="{D636113E-2792-46C6-A4B3-3EF851104138}" type="pres">
      <dgm:prSet presAssocID="{BF61F784-5C3F-4BCF-903B-682EAB06DA7F}" presName="parentLin" presStyleCnt="0"/>
      <dgm:spPr/>
    </dgm:pt>
    <dgm:pt modelId="{5551902D-0D2B-44B9-863A-152D1EBA0D39}" type="pres">
      <dgm:prSet presAssocID="{BF61F784-5C3F-4BCF-903B-682EAB06DA7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94CBBA9-11EE-4535-9217-5FE65D9A0C53}" type="pres">
      <dgm:prSet presAssocID="{BF61F784-5C3F-4BCF-903B-682EAB06DA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1C173-E78A-460D-BEAE-C90AF84527D8}" type="pres">
      <dgm:prSet presAssocID="{BF61F784-5C3F-4BCF-903B-682EAB06DA7F}" presName="negativeSpace" presStyleCnt="0"/>
      <dgm:spPr/>
    </dgm:pt>
    <dgm:pt modelId="{AC1AB8CD-9068-4BD8-BEE5-D902CBBFCA35}" type="pres">
      <dgm:prSet presAssocID="{BF61F784-5C3F-4BCF-903B-682EAB06DA7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3FA62C-D05B-4B7B-B0FA-0ED8D02B05DD}" srcId="{52B9E24B-24F9-4D6A-B24A-8DD7D051FCBB}" destId="{BF61F784-5C3F-4BCF-903B-682EAB06DA7F}" srcOrd="2" destOrd="0" parTransId="{1F55C6E8-CC7E-44D8-BD12-B56CD9433252}" sibTransId="{E82C1BB6-920B-4604-8B25-76DF9A895D52}"/>
    <dgm:cxn modelId="{F8975FCC-CF04-44F2-BB66-AFAC6B04FAF2}" type="presOf" srcId="{468F9BA5-6DA3-421D-8E8A-9AFF34C0789A}" destId="{20D28848-C178-4297-9F33-AF449D547D23}" srcOrd="0" destOrd="0" presId="urn:microsoft.com/office/officeart/2005/8/layout/list1"/>
    <dgm:cxn modelId="{5FD406BF-AC36-4DDC-879C-16286E701442}" type="presOf" srcId="{468F9BA5-6DA3-421D-8E8A-9AFF34C0789A}" destId="{27FEA8AE-5BF0-4FF0-B006-647ACEFB410B}" srcOrd="1" destOrd="0" presId="urn:microsoft.com/office/officeart/2005/8/layout/list1"/>
    <dgm:cxn modelId="{FEB9E5B4-0245-47A0-920A-7B758BA19BB4}" type="presOf" srcId="{BF61F784-5C3F-4BCF-903B-682EAB06DA7F}" destId="{5551902D-0D2B-44B9-863A-152D1EBA0D39}" srcOrd="0" destOrd="0" presId="urn:microsoft.com/office/officeart/2005/8/layout/list1"/>
    <dgm:cxn modelId="{872BBA6D-9A1B-4EBD-8D65-D1CC0B73DD89}" srcId="{52B9E24B-24F9-4D6A-B24A-8DD7D051FCBB}" destId="{468F9BA5-6DA3-421D-8E8A-9AFF34C0789A}" srcOrd="0" destOrd="0" parTransId="{033B659E-1B3B-445D-8635-CD4B41419DC0}" sibTransId="{43A85444-764F-4F8E-8BE8-FF18C4168B1C}"/>
    <dgm:cxn modelId="{2848225A-0DE9-4833-8ED7-B1C55B39C593}" srcId="{52B9E24B-24F9-4D6A-B24A-8DD7D051FCBB}" destId="{6C1E6A57-070E-4FA6-A172-ECCF48ED71D8}" srcOrd="1" destOrd="0" parTransId="{E7FFA4D2-40AB-41A5-AE46-5BD016DDDBBE}" sibTransId="{52ECB40B-DA69-46BF-BC4A-71F3FAC0AD49}"/>
    <dgm:cxn modelId="{5ADB99D5-C585-4849-A22B-BA25F7C6A6F3}" type="presOf" srcId="{52B9E24B-24F9-4D6A-B24A-8DD7D051FCBB}" destId="{92662D20-10AC-40E0-A24A-F78BD602E5E2}" srcOrd="0" destOrd="0" presId="urn:microsoft.com/office/officeart/2005/8/layout/list1"/>
    <dgm:cxn modelId="{7D65256C-F3C8-4D82-9765-AFAFC95410F8}" type="presOf" srcId="{6C1E6A57-070E-4FA6-A172-ECCF48ED71D8}" destId="{A1284E04-435F-4B43-9ABB-AD317971885E}" srcOrd="0" destOrd="0" presId="urn:microsoft.com/office/officeart/2005/8/layout/list1"/>
    <dgm:cxn modelId="{DA2866D9-59C8-470D-83CA-9687F93872D5}" type="presOf" srcId="{6C1E6A57-070E-4FA6-A172-ECCF48ED71D8}" destId="{7F6AD859-3592-4F39-8B17-9E0D805C3E10}" srcOrd="1" destOrd="0" presId="urn:microsoft.com/office/officeart/2005/8/layout/list1"/>
    <dgm:cxn modelId="{CA3206E5-5A23-4F1D-9AA1-A6615699853C}" type="presOf" srcId="{BF61F784-5C3F-4BCF-903B-682EAB06DA7F}" destId="{A94CBBA9-11EE-4535-9217-5FE65D9A0C53}" srcOrd="1" destOrd="0" presId="urn:microsoft.com/office/officeart/2005/8/layout/list1"/>
    <dgm:cxn modelId="{6CDA0AE5-F001-4CD0-9123-3F663281BC52}" type="presParOf" srcId="{92662D20-10AC-40E0-A24A-F78BD602E5E2}" destId="{38A61A58-98D2-4E52-81CC-A148624F480E}" srcOrd="0" destOrd="0" presId="urn:microsoft.com/office/officeart/2005/8/layout/list1"/>
    <dgm:cxn modelId="{8E193909-3AD3-44AF-A545-23CBEC4AEE84}" type="presParOf" srcId="{38A61A58-98D2-4E52-81CC-A148624F480E}" destId="{20D28848-C178-4297-9F33-AF449D547D23}" srcOrd="0" destOrd="0" presId="urn:microsoft.com/office/officeart/2005/8/layout/list1"/>
    <dgm:cxn modelId="{D45CFF91-96D1-4D44-B013-D86707FD53D8}" type="presParOf" srcId="{38A61A58-98D2-4E52-81CC-A148624F480E}" destId="{27FEA8AE-5BF0-4FF0-B006-647ACEFB410B}" srcOrd="1" destOrd="0" presId="urn:microsoft.com/office/officeart/2005/8/layout/list1"/>
    <dgm:cxn modelId="{A61CE3E7-8189-421A-BF1F-01CB4AFA30A9}" type="presParOf" srcId="{92662D20-10AC-40E0-A24A-F78BD602E5E2}" destId="{2B8CA188-7B93-4F7E-AAFA-A335CF80319A}" srcOrd="1" destOrd="0" presId="urn:microsoft.com/office/officeart/2005/8/layout/list1"/>
    <dgm:cxn modelId="{A1765C17-3CD8-4EC5-9E88-7CBD24AC788E}" type="presParOf" srcId="{92662D20-10AC-40E0-A24A-F78BD602E5E2}" destId="{F13B0B2A-EB7F-4823-8247-870F9DDABD46}" srcOrd="2" destOrd="0" presId="urn:microsoft.com/office/officeart/2005/8/layout/list1"/>
    <dgm:cxn modelId="{EC3804C8-6750-4472-AA46-265180B550E9}" type="presParOf" srcId="{92662D20-10AC-40E0-A24A-F78BD602E5E2}" destId="{1474BFE0-CA28-4F96-955F-529CE1A06C75}" srcOrd="3" destOrd="0" presId="urn:microsoft.com/office/officeart/2005/8/layout/list1"/>
    <dgm:cxn modelId="{36C4792E-83FB-42C5-B9FC-43A046086DC1}" type="presParOf" srcId="{92662D20-10AC-40E0-A24A-F78BD602E5E2}" destId="{5F58EDB4-0B3C-48C7-99E6-98DFABBFA7C9}" srcOrd="4" destOrd="0" presId="urn:microsoft.com/office/officeart/2005/8/layout/list1"/>
    <dgm:cxn modelId="{832D5339-1B4F-4978-8448-72BF6C089AED}" type="presParOf" srcId="{5F58EDB4-0B3C-48C7-99E6-98DFABBFA7C9}" destId="{A1284E04-435F-4B43-9ABB-AD317971885E}" srcOrd="0" destOrd="0" presId="urn:microsoft.com/office/officeart/2005/8/layout/list1"/>
    <dgm:cxn modelId="{779EF309-C32F-41B7-8936-0574B6C23BBF}" type="presParOf" srcId="{5F58EDB4-0B3C-48C7-99E6-98DFABBFA7C9}" destId="{7F6AD859-3592-4F39-8B17-9E0D805C3E10}" srcOrd="1" destOrd="0" presId="urn:microsoft.com/office/officeart/2005/8/layout/list1"/>
    <dgm:cxn modelId="{72D414E6-E702-4E32-86F5-170D3A2FDD28}" type="presParOf" srcId="{92662D20-10AC-40E0-A24A-F78BD602E5E2}" destId="{16E216AC-7A47-438F-8AC8-C10144A1E969}" srcOrd="5" destOrd="0" presId="urn:microsoft.com/office/officeart/2005/8/layout/list1"/>
    <dgm:cxn modelId="{CF8AC909-413E-4471-ABC2-A3EAACC6C6AE}" type="presParOf" srcId="{92662D20-10AC-40E0-A24A-F78BD602E5E2}" destId="{A4790002-0658-4AF9-BBEF-99BFF5F9F2C9}" srcOrd="6" destOrd="0" presId="urn:microsoft.com/office/officeart/2005/8/layout/list1"/>
    <dgm:cxn modelId="{6EBC9EF6-1553-43E8-A585-CEA4E4CA4140}" type="presParOf" srcId="{92662D20-10AC-40E0-A24A-F78BD602E5E2}" destId="{4F4AB953-FB91-44BA-8B00-FC60694AAF9E}" srcOrd="7" destOrd="0" presId="urn:microsoft.com/office/officeart/2005/8/layout/list1"/>
    <dgm:cxn modelId="{A9A62E71-BF06-40F4-8A7A-B2D1F1FAA579}" type="presParOf" srcId="{92662D20-10AC-40E0-A24A-F78BD602E5E2}" destId="{D636113E-2792-46C6-A4B3-3EF851104138}" srcOrd="8" destOrd="0" presId="urn:microsoft.com/office/officeart/2005/8/layout/list1"/>
    <dgm:cxn modelId="{4B384B70-86FE-4C0C-87D4-E1D0158B0FD0}" type="presParOf" srcId="{D636113E-2792-46C6-A4B3-3EF851104138}" destId="{5551902D-0D2B-44B9-863A-152D1EBA0D39}" srcOrd="0" destOrd="0" presId="urn:microsoft.com/office/officeart/2005/8/layout/list1"/>
    <dgm:cxn modelId="{6BEB749C-0165-47B9-8DC9-C180230C7B2F}" type="presParOf" srcId="{D636113E-2792-46C6-A4B3-3EF851104138}" destId="{A94CBBA9-11EE-4535-9217-5FE65D9A0C53}" srcOrd="1" destOrd="0" presId="urn:microsoft.com/office/officeart/2005/8/layout/list1"/>
    <dgm:cxn modelId="{62552816-1CF8-4924-99CE-28034CA4C7E7}" type="presParOf" srcId="{92662D20-10AC-40E0-A24A-F78BD602E5E2}" destId="{7701C173-E78A-460D-BEAE-C90AF84527D8}" srcOrd="9" destOrd="0" presId="urn:microsoft.com/office/officeart/2005/8/layout/list1"/>
    <dgm:cxn modelId="{28B7BB85-2FC7-4F59-8492-F133291242B1}" type="presParOf" srcId="{92662D20-10AC-40E0-A24A-F78BD602E5E2}" destId="{AC1AB8CD-9068-4BD8-BEE5-D902CBBFCA35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3639F3-2739-4E02-88C1-8027FF7FB7BB}">
      <dsp:nvSpPr>
        <dsp:cNvPr id="0" name=""/>
        <dsp:cNvSpPr/>
      </dsp:nvSpPr>
      <dsp:spPr>
        <a:xfrm>
          <a:off x="1645200" y="2370"/>
          <a:ext cx="2977010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5200" y="2370"/>
        <a:ext cx="2977010" cy="867742"/>
      </dsp:txXfrm>
    </dsp:sp>
    <dsp:sp modelId="{D57F2E30-4469-4AFB-AF7A-0EA4B0D17A51}">
      <dsp:nvSpPr>
        <dsp:cNvPr id="0" name=""/>
        <dsp:cNvSpPr/>
      </dsp:nvSpPr>
      <dsp:spPr>
        <a:xfrm>
          <a:off x="1220026" y="68548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609307" y="238185"/>
              </a:moveTo>
              <a:arcTo wR="1732594" hR="1732594" stAng="18023912" swAng="6721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68FE-20F2-4BDE-9988-82F11EE30301}">
      <dsp:nvSpPr>
        <dsp:cNvPr id="0" name=""/>
        <dsp:cNvSpPr/>
      </dsp:nvSpPr>
      <dsp:spPr>
        <a:xfrm>
          <a:off x="3533768" y="1199563"/>
          <a:ext cx="2495466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Креативность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33768" y="1199563"/>
        <a:ext cx="2495466" cy="867742"/>
      </dsp:txXfrm>
    </dsp:sp>
    <dsp:sp modelId="{7E57F801-3DD0-4BD4-80B8-113C286804BF}">
      <dsp:nvSpPr>
        <dsp:cNvPr id="0" name=""/>
        <dsp:cNvSpPr/>
      </dsp:nvSpPr>
      <dsp:spPr>
        <a:xfrm>
          <a:off x="1608044" y="1161340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338764" y="1082901"/>
              </a:moveTo>
              <a:arcTo wR="1732594" hR="1732594" stAng="20278605" swAng="11919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5E1A2-688B-42D0-A9AD-A8DCC09EA0A7}">
      <dsp:nvSpPr>
        <dsp:cNvPr id="0" name=""/>
        <dsp:cNvSpPr/>
      </dsp:nvSpPr>
      <dsp:spPr>
        <a:xfrm>
          <a:off x="3600394" y="3024330"/>
          <a:ext cx="2420507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Гуманность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0394" y="3024330"/>
        <a:ext cx="2420507" cy="867742"/>
      </dsp:txXfrm>
    </dsp:sp>
    <dsp:sp modelId="{A47D172F-EAFE-48A8-BA0C-B91CCB077676}">
      <dsp:nvSpPr>
        <dsp:cNvPr id="0" name=""/>
        <dsp:cNvSpPr/>
      </dsp:nvSpPr>
      <dsp:spPr>
        <a:xfrm>
          <a:off x="1432820" y="905036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54756" y="3257695"/>
              </a:moveTo>
              <a:arcTo wR="1732594" hR="1732594" stAng="3700289" swAng="31851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0FEEA-AE28-4F04-A31E-BE321424095B}">
      <dsp:nvSpPr>
        <dsp:cNvPr id="0" name=""/>
        <dsp:cNvSpPr/>
      </dsp:nvSpPr>
      <dsp:spPr>
        <a:xfrm>
          <a:off x="216030" y="3096343"/>
          <a:ext cx="2646440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Непрерывность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030" y="3096343"/>
        <a:ext cx="2646440" cy="867742"/>
      </dsp:txXfrm>
    </dsp:sp>
    <dsp:sp modelId="{8B148491-2315-4CA8-81A9-29AF5243D7C7}">
      <dsp:nvSpPr>
        <dsp:cNvPr id="0" name=""/>
        <dsp:cNvSpPr/>
      </dsp:nvSpPr>
      <dsp:spPr>
        <a:xfrm>
          <a:off x="1231464" y="1088620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345" y="1800873"/>
              </a:moveTo>
              <a:arcTo wR="1732594" hR="1732594" stAng="10664488" swAng="12704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0516E-7F62-4956-9988-42602F566432}">
      <dsp:nvSpPr>
        <dsp:cNvPr id="0" name=""/>
        <dsp:cNvSpPr/>
      </dsp:nvSpPr>
      <dsp:spPr>
        <a:xfrm>
          <a:off x="66765" y="1199563"/>
          <a:ext cx="2838291" cy="867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Вариативность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765" y="1199563"/>
        <a:ext cx="2838291" cy="867742"/>
      </dsp:txXfrm>
    </dsp:sp>
    <dsp:sp modelId="{FB32FA80-9DA1-4F43-82EB-92A463F2B361}">
      <dsp:nvSpPr>
        <dsp:cNvPr id="0" name=""/>
        <dsp:cNvSpPr/>
      </dsp:nvSpPr>
      <dsp:spPr>
        <a:xfrm>
          <a:off x="1582197" y="68548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582246" y="436992"/>
              </a:moveTo>
              <a:arcTo wR="1732594" hR="1732594" stAng="13703912" swAng="6721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3B0B2A-EB7F-4823-8247-870F9DDABD46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EA8AE-5BF0-4FF0-B006-647ACEFB410B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Поисково-собирательное</a:t>
          </a:r>
          <a:endParaRPr lang="ru-RU" sz="31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6459"/>
        <a:ext cx="4267200" cy="915120"/>
      </dsp:txXfrm>
    </dsp:sp>
    <dsp:sp modelId="{A4790002-0658-4AF9-BBEF-99BFF5F9F2C9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AD859-3592-4F39-8B17-9E0D805C3E10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Экспозиционное (оформительское)</a:t>
          </a:r>
          <a:endParaRPr lang="ru-RU" sz="31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1412619"/>
        <a:ext cx="4267200" cy="915120"/>
      </dsp:txXfrm>
    </dsp:sp>
    <dsp:sp modelId="{AC1AB8CD-9068-4BD8-BEE5-D902CBBFCA35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CBBA9-11EE-4535-9217-5FE65D9A0C53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Экскурсионное</a:t>
          </a:r>
          <a:endParaRPr lang="ru-RU" sz="31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01.06.2019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            Аннинский д/с ОРВ «Росток»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2143116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Музейная педагогика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 основа развития личности ребенка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550070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в.к.к.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 Н. Крюченкова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280223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Взаимосвязь с другими видами деятельности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1285860"/>
            <a:ext cx="2000264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1357298"/>
            <a:ext cx="31698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-словарная работа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4357694"/>
            <a:ext cx="2294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2500306"/>
            <a:ext cx="1857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Исскуство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5643578"/>
            <a:ext cx="5286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Познание окружающего мира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4500570"/>
            <a:ext cx="1728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9067" y="3071810"/>
            <a:ext cx="3734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4-конечная звезда 50"/>
          <p:cNvSpPr/>
          <p:nvPr/>
        </p:nvSpPr>
        <p:spPr>
          <a:xfrm>
            <a:off x="2214546" y="1214422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4-конечная звезда 51"/>
          <p:cNvSpPr/>
          <p:nvPr/>
        </p:nvSpPr>
        <p:spPr>
          <a:xfrm>
            <a:off x="2500298" y="1571612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4-конечная звезда 52"/>
          <p:cNvSpPr/>
          <p:nvPr/>
        </p:nvSpPr>
        <p:spPr>
          <a:xfrm>
            <a:off x="5643570" y="4714884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4-конечная звезда 53"/>
          <p:cNvSpPr/>
          <p:nvPr/>
        </p:nvSpPr>
        <p:spPr>
          <a:xfrm>
            <a:off x="2285984" y="3000372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4-конечная звезда 54"/>
          <p:cNvSpPr/>
          <p:nvPr/>
        </p:nvSpPr>
        <p:spPr>
          <a:xfrm>
            <a:off x="2000232" y="2643182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4-конечная звезда 55"/>
          <p:cNvSpPr/>
          <p:nvPr/>
        </p:nvSpPr>
        <p:spPr>
          <a:xfrm>
            <a:off x="5357818" y="4286256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4-конечная звезда 16"/>
          <p:cNvSpPr/>
          <p:nvPr/>
        </p:nvSpPr>
        <p:spPr>
          <a:xfrm>
            <a:off x="4857752" y="2857496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5429256" y="1643050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4-конечная звезда 19"/>
          <p:cNvSpPr/>
          <p:nvPr/>
        </p:nvSpPr>
        <p:spPr>
          <a:xfrm>
            <a:off x="5286380" y="1214422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4-конечная звезда 21"/>
          <p:cNvSpPr/>
          <p:nvPr/>
        </p:nvSpPr>
        <p:spPr>
          <a:xfrm>
            <a:off x="5000628" y="3357562"/>
            <a:ext cx="500066" cy="500066"/>
          </a:xfrm>
          <a:prstGeom prst="star4">
            <a:avLst>
              <a:gd name="adj" fmla="val 145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4-конечная звезда 22"/>
          <p:cNvSpPr/>
          <p:nvPr/>
        </p:nvSpPr>
        <p:spPr>
          <a:xfrm>
            <a:off x="3357554" y="5929330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4-конечная звезда 23"/>
          <p:cNvSpPr/>
          <p:nvPr/>
        </p:nvSpPr>
        <p:spPr>
          <a:xfrm>
            <a:off x="3214678" y="5500702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4-конечная звезда 25"/>
          <p:cNvSpPr/>
          <p:nvPr/>
        </p:nvSpPr>
        <p:spPr>
          <a:xfrm>
            <a:off x="2285984" y="4786322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4-конечная звезда 26"/>
          <p:cNvSpPr/>
          <p:nvPr/>
        </p:nvSpPr>
        <p:spPr>
          <a:xfrm>
            <a:off x="2071670" y="4286256"/>
            <a:ext cx="500066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921893"/>
            <a:ext cx="49292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 - музей приглашает ребят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неизведанный вновь познавать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Детское творчество, творчество семьи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нам приходи и скорей посмотри!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C:\Users\User\Desktop\фото к музею\IMG_106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57166"/>
            <a:ext cx="3441011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C:\Users\User\Desktop\фото к музею\IMG_1059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857496"/>
            <a:ext cx="2405009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736"/>
            <a:ext cx="4591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214290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«Золотце конфетное»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578645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1 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Л. В. Грачева  Е. А. Дворникова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 « В гостях у сказки»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казочная карта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857760"/>
            <a:ext cx="3000396" cy="1800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3306" y="78579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- это то золото, что блестит огоньком в детских глазках     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Х. Андерсен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0" descr="IMG_20170120_130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928670"/>
            <a:ext cx="32297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Korolkova_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643050"/>
            <a:ext cx="1500198" cy="2003836"/>
          </a:xfrm>
          <a:prstGeom prst="rect">
            <a:avLst/>
          </a:prstGeom>
        </p:spPr>
      </p:pic>
      <p:pic>
        <p:nvPicPr>
          <p:cNvPr id="3077" name="Picture 5" descr="C:\Documents and Settings\Семья\Рабочий стол\метод работа-2\Музей В гостях у сказки\музей-1\Афанасьев 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714488"/>
            <a:ext cx="1785950" cy="1973287"/>
          </a:xfrm>
          <a:prstGeom prst="rect">
            <a:avLst/>
          </a:prstGeom>
          <a:noFill/>
        </p:spPr>
      </p:pic>
      <p:pic>
        <p:nvPicPr>
          <p:cNvPr id="14" name="Рисунок 13" descr="article35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857628"/>
            <a:ext cx="1143008" cy="1734390"/>
          </a:xfrm>
          <a:prstGeom prst="rect">
            <a:avLst/>
          </a:prstGeom>
        </p:spPr>
      </p:pic>
      <p:pic>
        <p:nvPicPr>
          <p:cNvPr id="15" name="Рисунок 14" descr="загружен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3857628"/>
            <a:ext cx="1285884" cy="170379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 descr="images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3857628"/>
            <a:ext cx="1071570" cy="13746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3438" y="585789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2 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Е.В. Кретова Л. Н. Крюченкова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G:\DCIM\103_PANA\P103055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7" y="214290"/>
            <a:ext cx="4500594" cy="63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72066" y="585789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3 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 А. Гамазова  О.А. Бокарева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1785926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Бабушка девочку очень любила.</a:t>
            </a:r>
          </a:p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Шапочку красную ей подарила.</a:t>
            </a:r>
          </a:p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Девочка имя забыла свое.</a:t>
            </a:r>
          </a:p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ну, подскажите имя ее.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357166"/>
            <a:ext cx="4000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головных уборах.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Отгадай загадок ворох - все о головных убора: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Какие бывают, с чем надевают, как носят –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 всем спросим, все узнаем! Давай отгадаем!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3286124"/>
            <a:ext cx="3143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странах, весях, городах,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королевствах, во дворцах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Жили-были короли.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царицы, и цари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Восседали в чем на троне? -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золотой своей... 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(короне)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H:\DCIM\100PHOTO\SAM_1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78621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:\DCIM\100PHOTO\SAM_12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79288" y="3107530"/>
            <a:ext cx="300039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596" y="64291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«Молока»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600076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4 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Г. П. Гудкова  Н. А. Рязанова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53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785926"/>
            <a:ext cx="4572031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IMG_5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928670"/>
            <a:ext cx="2928926" cy="2196695"/>
          </a:xfrm>
          <a:prstGeom prst="rect">
            <a:avLst/>
          </a:prstGeom>
        </p:spPr>
      </p:pic>
      <p:pic>
        <p:nvPicPr>
          <p:cNvPr id="1026" name="Picture 2" descr="IMG_14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643314"/>
            <a:ext cx="2928958" cy="218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53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928670"/>
            <a:ext cx="2500330" cy="5780993"/>
          </a:xfrm>
          <a:prstGeom prst="rect">
            <a:avLst/>
          </a:prstGeom>
        </p:spPr>
      </p:pic>
      <p:pic>
        <p:nvPicPr>
          <p:cNvPr id="1027" name="Picture 3" descr="IMG_14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857628"/>
            <a:ext cx="2571736" cy="19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14942" y="600076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5 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М. Жмудь  Н. В. Фролова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1429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«Собака - лучший друг человека»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G_14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357298"/>
            <a:ext cx="2428860" cy="182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IMG_1765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2862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tgd0km2httlqke_ba5dcf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585658">
            <a:off x="4336156" y="505249"/>
            <a:ext cx="2857520" cy="25003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6352" y="1357298"/>
            <a:ext cx="25376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загружено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0EFED"/>
              </a:clrFrom>
              <a:clrTo>
                <a:srgbClr val="F0EFED">
                  <a:alpha val="0"/>
                </a:srgbClr>
              </a:clrTo>
            </a:clrChange>
          </a:blip>
          <a:stretch>
            <a:fillRect/>
          </a:stretch>
        </p:blipFill>
        <p:spPr>
          <a:xfrm rot="1771497">
            <a:off x="4399827" y="3392702"/>
            <a:ext cx="2628900" cy="1733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0628" y="571501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Л.А. Никифорова  С. В. Сазонова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«Связи»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:\DCIM\110___01\IMG_085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6643734" cy="435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the-pigeon-pos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28604"/>
            <a:ext cx="2092641" cy="1643050"/>
          </a:xfrm>
          <a:prstGeom prst="rect">
            <a:avLst/>
          </a:prstGeom>
        </p:spPr>
      </p:pic>
      <p:pic>
        <p:nvPicPr>
          <p:cNvPr id="14" name="Рисунок 13" descr="telef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298" y="2285992"/>
            <a:ext cx="2071702" cy="1381135"/>
          </a:xfrm>
          <a:prstGeom prst="rect">
            <a:avLst/>
          </a:prstGeom>
        </p:spPr>
      </p:pic>
      <p:pic>
        <p:nvPicPr>
          <p:cNvPr id="15" name="Рисунок 14" descr="87347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087" y="3929066"/>
            <a:ext cx="2123913" cy="1881180"/>
          </a:xfrm>
          <a:prstGeom prst="rect">
            <a:avLst/>
          </a:prstGeom>
        </p:spPr>
      </p:pic>
      <p:pic>
        <p:nvPicPr>
          <p:cNvPr id="16" name="Рисунок 15" descr="statya_Artyuschkin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23118">
            <a:off x="1695303" y="4772903"/>
            <a:ext cx="1605783" cy="1571636"/>
          </a:xfrm>
          <a:prstGeom prst="rect">
            <a:avLst/>
          </a:prstGeom>
        </p:spPr>
      </p:pic>
      <p:pic>
        <p:nvPicPr>
          <p:cNvPr id="17" name="Рисунок 16" descr="0000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45079">
            <a:off x="3503859" y="4884826"/>
            <a:ext cx="1214446" cy="1682835"/>
          </a:xfrm>
          <a:prstGeom prst="rect">
            <a:avLst/>
          </a:prstGeom>
        </p:spPr>
      </p:pic>
      <p:pic>
        <p:nvPicPr>
          <p:cNvPr id="19" name="Рисунок 18" descr="350992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4643446"/>
            <a:ext cx="1402544" cy="19892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628" y="600076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7 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Г. В. Ананьева  Л. А. Сорокина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 –музей «Декоративно –прикладное искусство»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IMG_251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7786742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14810" y="600076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8  гр.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М. Е. Никульшина  Синельникова О. 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85984" y="142852"/>
            <a:ext cx="4649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музейной педагогики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1670" y="64291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личности путём включения её в многообразную деятельность музея.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128586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музейной педагогики: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4-конечная звезда 25"/>
          <p:cNvSpPr/>
          <p:nvPr/>
        </p:nvSpPr>
        <p:spPr>
          <a:xfrm>
            <a:off x="2000232" y="2357430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1785926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любви к родному краю и людям, заботящимся о его процветании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4-конечная звезда 28"/>
          <p:cNvSpPr/>
          <p:nvPr/>
        </p:nvSpPr>
        <p:spPr>
          <a:xfrm>
            <a:off x="2071670" y="3429000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4-конечная звезда 34"/>
          <p:cNvSpPr/>
          <p:nvPr/>
        </p:nvSpPr>
        <p:spPr>
          <a:xfrm>
            <a:off x="1714480" y="4286256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4-конечная звезда 35"/>
          <p:cNvSpPr/>
          <p:nvPr/>
        </p:nvSpPr>
        <p:spPr>
          <a:xfrm>
            <a:off x="2000232" y="2857496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5984" y="2714620"/>
            <a:ext cx="6215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самосознания, становления активной жизненной позиции, умения успешно адаптироваться в окружающем мире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3357562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творческих и организаторских способностей, предоставление возможности реализоваться в соответствии со своими склонностями и интересами, выявить свою неповторимую индивидуальность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4-конечная звезда 37"/>
          <p:cNvSpPr/>
          <p:nvPr/>
        </p:nvSpPr>
        <p:spPr>
          <a:xfrm>
            <a:off x="1714480" y="4857760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4-конечная звезда 38"/>
          <p:cNvSpPr/>
          <p:nvPr/>
        </p:nvSpPr>
        <p:spPr>
          <a:xfrm>
            <a:off x="1714480" y="5214950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4-конечная звезда 40"/>
          <p:cNvSpPr/>
          <p:nvPr/>
        </p:nvSpPr>
        <p:spPr>
          <a:xfrm>
            <a:off x="2000232" y="1857364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71670" y="421481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детско-взрослой совместной деятельности на материале музейной практики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71670" y="4786322"/>
            <a:ext cx="6858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Обогащение предметно-развивающей среды ДОУ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85984" y="2357430"/>
            <a:ext cx="671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познавательных способностей и познавательной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43108" y="5143512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проектно-исследовательских умений и навыков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4-конечная звезда 45"/>
          <p:cNvSpPr/>
          <p:nvPr/>
        </p:nvSpPr>
        <p:spPr>
          <a:xfrm>
            <a:off x="1714480" y="5572140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85984" y="5500702"/>
            <a:ext cx="664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речи и расширения словарного запаса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-конечная звезда 47"/>
          <p:cNvSpPr/>
          <p:nvPr/>
        </p:nvSpPr>
        <p:spPr>
          <a:xfrm>
            <a:off x="1714480" y="5929330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3108" y="5786454"/>
            <a:ext cx="64687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любви к природе родного края и чувство сопричастности к ее сбережению.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4-конечная звезда 22"/>
          <p:cNvSpPr/>
          <p:nvPr/>
        </p:nvSpPr>
        <p:spPr>
          <a:xfrm>
            <a:off x="2152632" y="2509830"/>
            <a:ext cx="214314" cy="14287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IMG_5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42918"/>
            <a:ext cx="3299032" cy="542926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 descr="IMG_5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52874" y="761978"/>
            <a:ext cx="2095483" cy="1571612"/>
          </a:xfrm>
          <a:prstGeom prst="rect">
            <a:avLst/>
          </a:prstGeom>
        </p:spPr>
      </p:pic>
      <p:pic>
        <p:nvPicPr>
          <p:cNvPr id="8" name="Рисунок 7" descr="IMG_54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79355" y="892951"/>
            <a:ext cx="2571768" cy="1928826"/>
          </a:xfrm>
          <a:prstGeom prst="rect">
            <a:avLst/>
          </a:prstGeom>
        </p:spPr>
      </p:pic>
      <p:pic>
        <p:nvPicPr>
          <p:cNvPr id="9" name="Рисунок 8" descr="IMG_54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3571876"/>
            <a:ext cx="2476486" cy="1857364"/>
          </a:xfrm>
          <a:prstGeom prst="rect">
            <a:avLst/>
          </a:prstGeom>
        </p:spPr>
      </p:pic>
      <p:pic>
        <p:nvPicPr>
          <p:cNvPr id="10" name="Рисунок 9" descr="IMG_54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466595" y="3606107"/>
            <a:ext cx="2559859" cy="1919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4810" y="592933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9 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Н.В. Гусельникова  Т. А. Овчинникова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 «Игрушка моих родителей»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Dmitryi\AppData\Local\Microsoft\Windows\Temporary Internet Files\Content.Word\DSCF3433.jpg"/>
          <p:cNvPicPr/>
          <p:nvPr/>
        </p:nvPicPr>
        <p:blipFill>
          <a:blip r:embed="rId3" cstate="print"/>
          <a:srcRect t="18089" r="6926"/>
          <a:stretch>
            <a:fillRect/>
          </a:stretch>
        </p:blipFill>
        <p:spPr bwMode="auto">
          <a:xfrm>
            <a:off x="500034" y="1214422"/>
            <a:ext cx="47863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72132" y="1357299"/>
            <a:ext cx="314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Полосатая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Напевала ла-ла-ла!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юлила, и кружила,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мигала нам она!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одной кружилась ножке,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 совсем немножко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Наклонилась - прыг да скок!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упала на бочок!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4286256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Неваляшку Чиполлино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укладывала спать: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хотела сказку,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он – решил встать.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607220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10гр.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И.А. Морозова  Н.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И.Улезькова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C:\Users\галя\Desktop\P1260169.JPG"/>
          <p:cNvPicPr/>
          <p:nvPr/>
        </p:nvPicPr>
        <p:blipFill>
          <a:blip r:embed="rId3" cstate="print"/>
          <a:srcRect t="10175"/>
          <a:stretch>
            <a:fillRect/>
          </a:stretch>
        </p:blipFill>
        <p:spPr bwMode="auto">
          <a:xfrm>
            <a:off x="2857488" y="928670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галя\Desktop\P1260167.JPG"/>
          <p:cNvPicPr/>
          <p:nvPr/>
        </p:nvPicPr>
        <p:blipFill>
          <a:blip r:embed="rId4" cstate="print"/>
          <a:srcRect t="9309"/>
          <a:stretch>
            <a:fillRect/>
          </a:stretch>
        </p:blipFill>
        <p:spPr bwMode="auto">
          <a:xfrm>
            <a:off x="3357554" y="3571876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ь\Desktop\P12701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714356"/>
            <a:ext cx="2133213" cy="326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МАКЕТ СЕМИНАРА\фото музеев на карту\IMG_5338.JPG"/>
          <p:cNvPicPr/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 rot="5400000">
            <a:off x="-607255" y="1964521"/>
            <a:ext cx="392909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2910" y="35716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 «Книги»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600076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9 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А. Максименкова  И. Н.Межова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C:\Users\Елена\Desktop\SANY059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3429024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5786" y="21429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«Времени»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Елена\Desktop\SANY059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57166"/>
            <a:ext cx="2286016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лена\Desktop\SANY0589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143248"/>
            <a:ext cx="3211285" cy="240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714876" y="592933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 12 гр.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Е.В. Иконникова   О. В. Чопорова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Елена\Desktop\SANY0600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142984"/>
            <a:ext cx="2143140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28662" y="2000240"/>
            <a:ext cx="75724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Музейное дело – очень важное дело.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Живой показ явлений, фактов особенно  убеждает, особенно врезается в память,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толкает мысль…»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Н.К. Крупская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28662" y="2369572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66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принципы при планировании занятий по музейной педагогике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28860" y="1214422"/>
            <a:ext cx="4724400" cy="3281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357298"/>
            <a:ext cx="5072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мы рассмотрим Что-то,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Что-то – для чего-то,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Что-то – из чего-то,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Что-то – часть чего-то.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Чем-то было раньше Что-то,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Чем-то будет это Что-то.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противники у Что-то,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есть друзей у Что-то…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Что-то ты теперь возьми,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музее рассмотри.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51720" y="332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Инвариантные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характеристик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 детского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музея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1979712" y="1124744"/>
            <a:ext cx="714380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1907704" y="1988840"/>
            <a:ext cx="714380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1979712" y="3212976"/>
            <a:ext cx="714380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1979712" y="5805264"/>
            <a:ext cx="714380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196752"/>
            <a:ext cx="3997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функция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005064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Адресность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212976"/>
            <a:ext cx="6173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для проявления активности детей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5805264"/>
            <a:ext cx="3739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Музейная коммуникация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941168"/>
            <a:ext cx="4215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Учет принципа доступности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2060848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Построение экспозиции на основе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усложнения интеллектуальных «узлов»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2123728" y="3933056"/>
            <a:ext cx="714380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2051720" y="4941168"/>
            <a:ext cx="714380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26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267744" y="2348880"/>
            <a:ext cx="453650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ммм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3691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музейная педагогика как инновационная технология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716016" y="5013176"/>
            <a:ext cx="2952328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Обязательное сочетание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123728" y="5013176"/>
            <a:ext cx="2304256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804248" y="4077072"/>
            <a:ext cx="1512168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Гуманизм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156176" y="1700808"/>
            <a:ext cx="1728192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691680" y="836712"/>
            <a:ext cx="2376264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971600" y="4005064"/>
            <a:ext cx="1872208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79512" y="2780928"/>
            <a:ext cx="1584176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7380312" y="2852936"/>
            <a:ext cx="1584176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403648" y="1700808"/>
            <a:ext cx="1872208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Локализация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427984" y="836712"/>
            <a:ext cx="2448272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Кратковременность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763688" y="350100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203848" y="4149080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436096" y="414908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907704" y="314096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868144" y="6093296"/>
            <a:ext cx="36004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3563888" y="1628800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012160" y="378904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4860032" y="162880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2195736" y="234888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6876256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6588224" y="242088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14546" y="571480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организации работы с детьми: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2285984" y="1643050"/>
            <a:ext cx="714380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3143240" y="3000372"/>
            <a:ext cx="714380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4214810" y="4572008"/>
            <a:ext cx="642942" cy="71438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64305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Ежедневные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300037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Еженедельные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471488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Периодические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78687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28572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Мини-музеи групп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4vector.com/i/free-vector-way-sign-green-heart-small-village_093310_shutterstock_26852764-%5bConverted%5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878687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МАКЕТ СЕМИНАРА\фото музеев на карту\IMG_5340.JPG"/>
          <p:cNvPicPr/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 rot="5400000">
            <a:off x="107125" y="1607331"/>
            <a:ext cx="1428760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85720" y="2857496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«Собака-лучший друг человека»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715008" y="1428736"/>
            <a:ext cx="2928958" cy="57150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E36C0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Добро пожаловать!</a:t>
            </a:r>
            <a:endParaRPr lang="ru-RU" sz="3600" kern="10" spc="0" dirty="0">
              <a:ln w="9525">
                <a:solidFill>
                  <a:srgbClr val="E36C0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714612" y="928670"/>
            <a:ext cx="27336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2 этаж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F:\МАКЕТ СЕМИНАРА\фото музеев на карту\IMG_5339.JPG"/>
          <p:cNvPicPr/>
          <p:nvPr/>
        </p:nvPicPr>
        <p:blipFill>
          <a:blip r:embed="rId5" cstate="print">
            <a:lum bright="20000" contrast="30000"/>
          </a:blip>
          <a:srcRect/>
          <a:stretch>
            <a:fillRect/>
          </a:stretch>
        </p:blipFill>
        <p:spPr bwMode="auto">
          <a:xfrm rot="5400000">
            <a:off x="1178695" y="1607331"/>
            <a:ext cx="1428760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МАКЕТ СЕМИНАРА\фото музеев на карту\IMG_5341.JPG"/>
          <p:cNvPicPr/>
          <p:nvPr/>
        </p:nvPicPr>
        <p:blipFill>
          <a:blip r:embed="rId6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7750990" y="2393150"/>
            <a:ext cx="1428761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F:\МАКЕТ СЕМИНАРА\фото музеев на карту\IMG_5338.JPG"/>
          <p:cNvPicPr/>
          <p:nvPr/>
        </p:nvPicPr>
        <p:blipFill>
          <a:blip r:embed="rId7" cstate="print">
            <a:lum bright="20000" contrast="20000"/>
          </a:blip>
          <a:srcRect/>
          <a:stretch>
            <a:fillRect/>
          </a:stretch>
        </p:blipFill>
        <p:spPr bwMode="auto">
          <a:xfrm rot="5400000">
            <a:off x="5679289" y="2464587"/>
            <a:ext cx="1357322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357290" y="2857496"/>
            <a:ext cx="1143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«Чудо – дерево»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858148" y="3643314"/>
            <a:ext cx="11430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тряпичной куклы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786446" y="3643314"/>
            <a:ext cx="11049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книги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Рисунок 16" descr="F:\МАКЕТ СЕМИНАРА\фото музеев на карту\IMG_5336.JPG"/>
          <p:cNvPicPr/>
          <p:nvPr/>
        </p:nvPicPr>
        <p:blipFill>
          <a:blip r:embed="rId8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4607718" y="2393150"/>
            <a:ext cx="1357323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F:\МАКЕТ СЕМИНАРА\фото музеев на карту\IMG_5335.JPG"/>
          <p:cNvPicPr/>
          <p:nvPr/>
        </p:nvPicPr>
        <p:blipFill>
          <a:blip r:embed="rId9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6715140" y="2428868"/>
            <a:ext cx="1285884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F:\МАКЕТ СЕМИНАРА\фото музеев на карту\IMG_5334.JPG"/>
          <p:cNvPicPr/>
          <p:nvPr/>
        </p:nvPicPr>
        <p:blipFill>
          <a:blip r:embed="rId10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3250396" y="1607333"/>
            <a:ext cx="1357323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F:\МАКЕТ СЕМИНАРА\фото музеев на карту\IMG_5333.JPG"/>
          <p:cNvPicPr/>
          <p:nvPr/>
        </p:nvPicPr>
        <p:blipFill>
          <a:blip r:embed="rId11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2178826" y="1607333"/>
            <a:ext cx="1428761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 rot="20965537">
            <a:off x="500034" y="4143380"/>
            <a:ext cx="3643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Monotype Corsiva" pitchFamily="66" charset="0"/>
              </a:rPr>
              <a:t>КАРТА-ПУТЕВОДИТЕЛЬ по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Monotype Corsiva" pitchFamily="66" charset="0"/>
              </a:rPr>
              <a:t> МИНИ-МУЗЕЯМ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Monotype Corsiva" pitchFamily="66" charset="0"/>
              </a:rPr>
              <a:t>МБДОУ Аннинский д/с ОРВ «РОСТОК»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" name="Рисунок 22" descr="F:\МАКЕТ СЕМИНАРА\фото музеев на карту\IMG_5332.JPG"/>
          <p:cNvPicPr/>
          <p:nvPr/>
        </p:nvPicPr>
        <p:blipFill>
          <a:blip r:embed="rId12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4107652" y="4964918"/>
            <a:ext cx="1214447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000628" y="4357694"/>
            <a:ext cx="27320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1 этаж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" name="Рисунок 24" descr="F:\МАКЕТ СЕМИНАРА\фото музеев на карту\IMG_5331.JPG"/>
          <p:cNvPicPr/>
          <p:nvPr/>
        </p:nvPicPr>
        <p:blipFill>
          <a:blip r:embed="rId13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5179222" y="4964918"/>
            <a:ext cx="1214447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F:\МАКЕТ СЕМИНАРА\фото музеев на карту\IMG_5342.JPG"/>
          <p:cNvPicPr/>
          <p:nvPr/>
        </p:nvPicPr>
        <p:blipFill>
          <a:blip r:embed="rId14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7286643" y="4929199"/>
            <a:ext cx="1214447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F:\МАКЕТ СЕМИНАРА\фото музеев на карту\IMG_5343.JPG"/>
          <p:cNvPicPr/>
          <p:nvPr/>
        </p:nvPicPr>
        <p:blipFill>
          <a:blip r:embed="rId15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6322231" y="5036355"/>
            <a:ext cx="1143008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286248" y="6000768"/>
            <a:ext cx="11064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«Чудо-молоко»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357818" y="6000768"/>
            <a:ext cx="11064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головных уборов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358082" y="6000768"/>
            <a:ext cx="11064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«Золотце конфетное»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429388" y="6000768"/>
            <a:ext cx="11064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«В гостях у сказки»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643438" y="3643314"/>
            <a:ext cx="11064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ВРЕМЕНИ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6786578" y="3643314"/>
            <a:ext cx="11064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«Игрушки моих родителей»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3500430" y="2786058"/>
            <a:ext cx="11064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ДПИ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428860" y="2786058"/>
            <a:ext cx="11064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Мини-музей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связи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57356" y="357166"/>
            <a:ext cx="6858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деятельности музея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357422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625</Words>
  <Application>Microsoft Office PowerPoint</Application>
  <PresentationFormat>Экран (4:3)</PresentationFormat>
  <Paragraphs>518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111</cp:revision>
  <dcterms:created xsi:type="dcterms:W3CDTF">2014-05-21T09:23:04Z</dcterms:created>
  <dcterms:modified xsi:type="dcterms:W3CDTF">2019-06-01T13:10:26Z</dcterms:modified>
</cp:coreProperties>
</file>